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8" r:id="rId2"/>
    <p:sldId id="256" r:id="rId3"/>
    <p:sldId id="257" r:id="rId4"/>
    <p:sldId id="260" r:id="rId5"/>
    <p:sldId id="261" r:id="rId6"/>
    <p:sldId id="262" r:id="rId7"/>
    <p:sldId id="286" r:id="rId8"/>
    <p:sldId id="271" r:id="rId9"/>
    <p:sldId id="258" r:id="rId10"/>
    <p:sldId id="270" r:id="rId11"/>
    <p:sldId id="263" r:id="rId12"/>
    <p:sldId id="264" r:id="rId13"/>
    <p:sldId id="265" r:id="rId14"/>
    <p:sldId id="274" r:id="rId15"/>
    <p:sldId id="266" r:id="rId16"/>
    <p:sldId id="267" r:id="rId17"/>
    <p:sldId id="268" r:id="rId18"/>
    <p:sldId id="269" r:id="rId19"/>
    <p:sldId id="272" r:id="rId20"/>
    <p:sldId id="273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7" r:id="rId3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1" d="100"/>
          <a:sy n="71" d="100"/>
        </p:scale>
        <p:origin x="61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73021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38678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806808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458046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961470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26072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798039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81209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71890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359261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63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539426-CD65-465E-827C-360091DDFC86}" type="datetimeFigureOut">
              <a:rPr lang="ru-RU" smtClean="0"/>
              <a:t>01.11.2018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06A7F1-E957-453E-AE40-B639CCA3A0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93429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 smtClean="0">
                <a:latin typeface="Comic Sans MS" panose="030F0702030302020204" pitchFamily="66" charset="0"/>
              </a:rPr>
              <a:t>Лекция 3</a:t>
            </a:r>
            <a:endParaRPr lang="ru-RU" sz="3600" b="1" dirty="0">
              <a:latin typeface="Comic Sans MS" panose="030F0702030302020204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b="1" dirty="0" smtClean="0">
                <a:latin typeface="Comic Sans MS" panose="030F0702030302020204" pitchFamily="66" charset="0"/>
              </a:rPr>
              <a:t>Методы </a:t>
            </a:r>
            <a:r>
              <a:rPr lang="ru-RU" sz="5400" b="1" dirty="0">
                <a:latin typeface="Comic Sans MS" panose="030F0702030302020204" pitchFamily="66" charset="0"/>
              </a:rPr>
              <a:t>клеточной инженерии растений.</a:t>
            </a:r>
          </a:p>
        </p:txBody>
      </p:sp>
    </p:spTree>
    <p:extLst>
      <p:ext uri="{BB962C8B-B14F-4D97-AF65-F5344CB8AC3E}">
        <p14:creationId xmlns:p14="http://schemas.microsoft.com/office/powerpoint/2010/main" val="20302071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400515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8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70281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930314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96046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23849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416867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20511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22367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115339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2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73108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0030" y="0"/>
            <a:ext cx="118643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692140" y="1874520"/>
            <a:ext cx="5532120" cy="845820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5414272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997203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5865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938146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015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535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258621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614394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43782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150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119222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9785287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826406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293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2815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47220" cy="676655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62940" y="2446020"/>
            <a:ext cx="11109960" cy="134874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1177290" y="2331720"/>
            <a:ext cx="1008126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sz="2400" b="1" dirty="0"/>
              <a:t>Клеточная инженерия — это направление в науке и селекционной практике, которое изучает методы гибридизации соматических клеток, принадлежащих разным видам, возможности клонирования тканей или целых организмов из отдельных клеток</a:t>
            </a:r>
          </a:p>
        </p:txBody>
      </p:sp>
    </p:spTree>
    <p:extLst>
      <p:ext uri="{BB962C8B-B14F-4D97-AF65-F5344CB8AC3E}">
        <p14:creationId xmlns:p14="http://schemas.microsoft.com/office/powerpoint/2010/main" val="2786795170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931749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9294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823940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ru-RU" b="1" dirty="0" smtClean="0"/>
              <a:t>Тема семинара 4</a:t>
            </a: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solidFill>
            <a:schemeClr val="accent6">
              <a:lumMod val="60000"/>
              <a:lumOff val="40000"/>
            </a:schemeClr>
          </a:solidFill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Факторы влияющие на культуру клеток и тканей растений</a:t>
            </a:r>
          </a:p>
          <a:p>
            <a:pPr marL="514350" indent="-514350">
              <a:buAutoNum type="arabicPeriod"/>
            </a:pPr>
            <a:r>
              <a:rPr lang="ru-RU" dirty="0" smtClean="0"/>
              <a:t>Биологические (генотип, источник </a:t>
            </a:r>
            <a:r>
              <a:rPr lang="ru-RU" dirty="0" err="1" smtClean="0"/>
              <a:t>экспланта</a:t>
            </a:r>
            <a:r>
              <a:rPr lang="ru-RU" dirty="0" smtClean="0"/>
              <a:t>, возраст растения донора).</a:t>
            </a:r>
          </a:p>
          <a:p>
            <a:pPr marL="514350" indent="-514350">
              <a:buAutoNum type="arabicPeriod"/>
            </a:pPr>
            <a:r>
              <a:rPr lang="ru-RU" dirty="0" smtClean="0"/>
              <a:t>Химические (состав базовой питательной среды, ростовые регуляторы).</a:t>
            </a:r>
          </a:p>
          <a:p>
            <a:pPr marL="514350" indent="-514350">
              <a:buAutoNum type="arabicPeriod"/>
            </a:pPr>
            <a:r>
              <a:rPr lang="ru-RU" dirty="0" smtClean="0"/>
              <a:t>Физические (освещенность, температура, предобработка посадочного материала).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487171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0437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871571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7007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216151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08151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442926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9985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327851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6233619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62</TotalTime>
  <Words>80</Words>
  <Application>Microsoft Office PowerPoint</Application>
  <PresentationFormat>Широкоэкранный</PresentationFormat>
  <Paragraphs>8</Paragraphs>
  <Slides>32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32</vt:i4>
      </vt:variant>
    </vt:vector>
  </HeadingPairs>
  <TitlesOfParts>
    <vt:vector size="37" baseType="lpstr">
      <vt:lpstr>Arial</vt:lpstr>
      <vt:lpstr>Calibri</vt:lpstr>
      <vt:lpstr>Calibri Light</vt:lpstr>
      <vt:lpstr>Comic Sans MS</vt:lpstr>
      <vt:lpstr>Тема Office</vt:lpstr>
      <vt:lpstr>Лекция 3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Тема семинара 4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Мухамбетжанов Серик</dc:creator>
  <cp:lastModifiedBy>Мухамбетжанов Серик</cp:lastModifiedBy>
  <cp:revision>9</cp:revision>
  <dcterms:created xsi:type="dcterms:W3CDTF">2018-10-10T08:30:20Z</dcterms:created>
  <dcterms:modified xsi:type="dcterms:W3CDTF">2018-11-01T10:58:34Z</dcterms:modified>
</cp:coreProperties>
</file>